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sldIdLst>
    <p:sldId id="256" r:id="rId5"/>
    <p:sldId id="267" r:id="rId6"/>
    <p:sldId id="268" r:id="rId7"/>
    <p:sldId id="270" r:id="rId8"/>
    <p:sldId id="271" r:id="rId9"/>
    <p:sldId id="264" r:id="rId10"/>
    <p:sldId id="272" r:id="rId11"/>
    <p:sldId id="266" r:id="rId12"/>
    <p:sldId id="274" r:id="rId13"/>
    <p:sldId id="263" r:id="rId14"/>
    <p:sldId id="273" r:id="rId15"/>
    <p:sldId id="259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69DE"/>
    <a:srgbClr val="00FF00"/>
    <a:srgbClr val="FF0101"/>
    <a:srgbClr val="C42F00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5" autoAdjust="0"/>
    <p:restoredTop sz="93023" autoAdjust="0"/>
  </p:normalViewPr>
  <p:slideViewPr>
    <p:cSldViewPr snapToGrid="0">
      <p:cViewPr varScale="1">
        <p:scale>
          <a:sx n="103" d="100"/>
          <a:sy n="103" d="100"/>
        </p:scale>
        <p:origin x="6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62F2DA-D7F2-4FF6-84BA-5F139A7912D1}" type="doc">
      <dgm:prSet loTypeId="urn:microsoft.com/office/officeart/2005/8/layout/arrow5" loCatId="relationship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F48E813-4459-4B63-9360-D2CA978144F6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Mortal Kombat 2" panose="02000000000000000000" pitchFamily="2" charset="0"/>
            </a:rPr>
            <a:t>Special Moves</a:t>
          </a:r>
          <a:endParaRPr lang="en-US" dirty="0">
            <a:latin typeface="Mortal Kombat 2" panose="02000000000000000000" pitchFamily="2" charset="0"/>
          </a:endParaRPr>
        </a:p>
      </dgm:t>
    </dgm:pt>
    <dgm:pt modelId="{DB703676-2A02-40C0-8D19-B1740BA13EAF}" type="parTrans" cxnId="{9523870F-D5F6-4EE4-9D0E-98036F772042}">
      <dgm:prSet/>
      <dgm:spPr/>
      <dgm:t>
        <a:bodyPr/>
        <a:lstStyle/>
        <a:p>
          <a:endParaRPr lang="en-US"/>
        </a:p>
      </dgm:t>
    </dgm:pt>
    <dgm:pt modelId="{AD34E5BA-C68C-46C7-94AE-AB69E454AEC4}" type="sibTrans" cxnId="{9523870F-D5F6-4EE4-9D0E-98036F772042}">
      <dgm:prSet/>
      <dgm:spPr/>
      <dgm:t>
        <a:bodyPr/>
        <a:lstStyle/>
        <a:p>
          <a:endParaRPr lang="en-US"/>
        </a:p>
      </dgm:t>
    </dgm:pt>
    <dgm:pt modelId="{5967A42A-992F-4FDA-A7BF-040A6ACCB03C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Mortal Kombat 2" panose="02000000000000000000" pitchFamily="2" charset="0"/>
            </a:rPr>
            <a:t>Bugs?</a:t>
          </a:r>
          <a:endParaRPr lang="en-US" dirty="0">
            <a:latin typeface="Mortal Kombat 2" panose="02000000000000000000" pitchFamily="2" charset="0"/>
          </a:endParaRPr>
        </a:p>
      </dgm:t>
    </dgm:pt>
    <dgm:pt modelId="{A03DAD7C-77BC-4D6F-8EC5-F2C93B21D176}" type="parTrans" cxnId="{D8E51D10-1C86-4C49-B582-0876726AF5A4}">
      <dgm:prSet/>
      <dgm:spPr/>
      <dgm:t>
        <a:bodyPr/>
        <a:lstStyle/>
        <a:p>
          <a:endParaRPr lang="en-US"/>
        </a:p>
      </dgm:t>
    </dgm:pt>
    <dgm:pt modelId="{42ABD298-0EE6-4B76-B809-8A6DA6D143D8}" type="sibTrans" cxnId="{D8E51D10-1C86-4C49-B582-0876726AF5A4}">
      <dgm:prSet/>
      <dgm:spPr/>
      <dgm:t>
        <a:bodyPr/>
        <a:lstStyle/>
        <a:p>
          <a:endParaRPr lang="en-US"/>
        </a:p>
      </dgm:t>
    </dgm:pt>
    <dgm:pt modelId="{A9D8C663-B01E-42D0-8826-371D7A3AFA6E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Mortal Kombat 2" panose="02000000000000000000" pitchFamily="2" charset="0"/>
            </a:rPr>
            <a:t>Fatality</a:t>
          </a:r>
          <a:endParaRPr lang="en-US" dirty="0">
            <a:latin typeface="Mortal Kombat 2" panose="02000000000000000000" pitchFamily="2" charset="0"/>
          </a:endParaRPr>
        </a:p>
      </dgm:t>
    </dgm:pt>
    <dgm:pt modelId="{5044CA63-D882-4961-B664-5225FA21EBE0}" type="parTrans" cxnId="{EDAB296D-9F06-4447-9380-E62EDAA4E052}">
      <dgm:prSet/>
      <dgm:spPr/>
      <dgm:t>
        <a:bodyPr/>
        <a:lstStyle/>
        <a:p>
          <a:endParaRPr lang="en-US"/>
        </a:p>
      </dgm:t>
    </dgm:pt>
    <dgm:pt modelId="{D0EE5823-5588-46CF-998D-C6D253B2A90B}" type="sibTrans" cxnId="{EDAB296D-9F06-4447-9380-E62EDAA4E052}">
      <dgm:prSet/>
      <dgm:spPr/>
      <dgm:t>
        <a:bodyPr/>
        <a:lstStyle/>
        <a:p>
          <a:endParaRPr lang="en-US"/>
        </a:p>
      </dgm:t>
    </dgm:pt>
    <dgm:pt modelId="{52777EA3-5FE5-4A3A-8775-6F330DEE80AF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Mortal Kombat 2" panose="02000000000000000000" pitchFamily="2" charset="0"/>
            </a:rPr>
            <a:t>PS4/Xbox Controller</a:t>
          </a:r>
          <a:endParaRPr lang="en-US" dirty="0">
            <a:latin typeface="Mortal Kombat 2" panose="02000000000000000000" pitchFamily="2" charset="0"/>
          </a:endParaRPr>
        </a:p>
      </dgm:t>
    </dgm:pt>
    <dgm:pt modelId="{69BFF753-905A-47C6-9997-6D4C1B18C142}" type="parTrans" cxnId="{C204A26F-3C14-4C13-93D7-5128141D5A60}">
      <dgm:prSet/>
      <dgm:spPr/>
      <dgm:t>
        <a:bodyPr/>
        <a:lstStyle/>
        <a:p>
          <a:endParaRPr lang="en-US"/>
        </a:p>
      </dgm:t>
    </dgm:pt>
    <dgm:pt modelId="{5276B064-45D0-4BB0-A548-FA0472CCC274}" type="sibTrans" cxnId="{C204A26F-3C14-4C13-93D7-5128141D5A60}">
      <dgm:prSet/>
      <dgm:spPr/>
      <dgm:t>
        <a:bodyPr/>
        <a:lstStyle/>
        <a:p>
          <a:endParaRPr lang="en-US"/>
        </a:p>
      </dgm:t>
    </dgm:pt>
    <dgm:pt modelId="{B13EC5CF-C62E-4A1A-AFF1-DA503C372747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 smtClean="0">
              <a:latin typeface="Mortal Kombat 2" panose="02000000000000000000" pitchFamily="2" charset="0"/>
            </a:rPr>
            <a:t>Collision</a:t>
          </a:r>
          <a:endParaRPr lang="en-US" dirty="0">
            <a:latin typeface="Mortal Kombat 2" panose="02000000000000000000" pitchFamily="2" charset="0"/>
          </a:endParaRPr>
        </a:p>
      </dgm:t>
    </dgm:pt>
    <dgm:pt modelId="{250B1E8C-3A8B-4C05-B652-E4188FE4F78F}" type="parTrans" cxnId="{BCA54C76-07AE-4A1B-B8AF-A549CC926EAF}">
      <dgm:prSet/>
      <dgm:spPr/>
      <dgm:t>
        <a:bodyPr/>
        <a:lstStyle/>
        <a:p>
          <a:endParaRPr lang="en-US"/>
        </a:p>
      </dgm:t>
    </dgm:pt>
    <dgm:pt modelId="{FB68FE19-9F2E-486B-80A5-07A8B5F267F1}" type="sibTrans" cxnId="{BCA54C76-07AE-4A1B-B8AF-A549CC926EAF}">
      <dgm:prSet/>
      <dgm:spPr/>
      <dgm:t>
        <a:bodyPr/>
        <a:lstStyle/>
        <a:p>
          <a:endParaRPr lang="en-US"/>
        </a:p>
      </dgm:t>
    </dgm:pt>
    <dgm:pt modelId="{9DE0F8F4-36B0-4743-B908-0EE3F43352CB}" type="pres">
      <dgm:prSet presAssocID="{4F62F2DA-D7F2-4FF6-84BA-5F139A7912D1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1D4558D-159A-47DE-A94F-521C32D12BF0}" type="pres">
      <dgm:prSet presAssocID="{AF48E813-4459-4B63-9360-D2CA978144F6}" presName="arrow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CA436E-A06E-419C-933D-824314FA18DD}" type="pres">
      <dgm:prSet presAssocID="{5967A42A-992F-4FDA-A7BF-040A6ACCB03C}" presName="arrow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603B25-B9A7-46D0-887C-18FC2BCE93AA}" type="pres">
      <dgm:prSet presAssocID="{A9D8C663-B01E-42D0-8826-371D7A3AFA6E}" presName="arrow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A77CC1-2883-44E9-A927-23D8D86A498B}" type="pres">
      <dgm:prSet presAssocID="{52777EA3-5FE5-4A3A-8775-6F330DEE80AF}" presName="arrow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6E8487-3FDE-4982-AEDD-44690A8ABD93}" type="pres">
      <dgm:prSet presAssocID="{B13EC5CF-C62E-4A1A-AFF1-DA503C372747}" presName="arrow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00ED4BD-F485-49E7-946D-29DA5EB687A5}" type="presOf" srcId="{A9D8C663-B01E-42D0-8826-371D7A3AFA6E}" destId="{41603B25-B9A7-46D0-887C-18FC2BCE93AA}" srcOrd="0" destOrd="0" presId="urn:microsoft.com/office/officeart/2005/8/layout/arrow5"/>
    <dgm:cxn modelId="{862DBB77-D019-46F4-92CD-72B6659CDD64}" type="presOf" srcId="{B13EC5CF-C62E-4A1A-AFF1-DA503C372747}" destId="{AB6E8487-3FDE-4982-AEDD-44690A8ABD93}" srcOrd="0" destOrd="0" presId="urn:microsoft.com/office/officeart/2005/8/layout/arrow5"/>
    <dgm:cxn modelId="{7201D1FA-236E-4724-972E-C134020FB8E1}" type="presOf" srcId="{AF48E813-4459-4B63-9360-D2CA978144F6}" destId="{71D4558D-159A-47DE-A94F-521C32D12BF0}" srcOrd="0" destOrd="0" presId="urn:microsoft.com/office/officeart/2005/8/layout/arrow5"/>
    <dgm:cxn modelId="{C204A26F-3C14-4C13-93D7-5128141D5A60}" srcId="{4F62F2DA-D7F2-4FF6-84BA-5F139A7912D1}" destId="{52777EA3-5FE5-4A3A-8775-6F330DEE80AF}" srcOrd="3" destOrd="0" parTransId="{69BFF753-905A-47C6-9997-6D4C1B18C142}" sibTransId="{5276B064-45D0-4BB0-A548-FA0472CCC274}"/>
    <dgm:cxn modelId="{9523870F-D5F6-4EE4-9D0E-98036F772042}" srcId="{4F62F2DA-D7F2-4FF6-84BA-5F139A7912D1}" destId="{AF48E813-4459-4B63-9360-D2CA978144F6}" srcOrd="0" destOrd="0" parTransId="{DB703676-2A02-40C0-8D19-B1740BA13EAF}" sibTransId="{AD34E5BA-C68C-46C7-94AE-AB69E454AEC4}"/>
    <dgm:cxn modelId="{C7FA126E-5B6D-4C24-A654-483FAFE7B0FC}" type="presOf" srcId="{52777EA3-5FE5-4A3A-8775-6F330DEE80AF}" destId="{03A77CC1-2883-44E9-A927-23D8D86A498B}" srcOrd="0" destOrd="0" presId="urn:microsoft.com/office/officeart/2005/8/layout/arrow5"/>
    <dgm:cxn modelId="{2FC052FD-A34D-4639-AB98-1D7EE16352F4}" type="presOf" srcId="{4F62F2DA-D7F2-4FF6-84BA-5F139A7912D1}" destId="{9DE0F8F4-36B0-4743-B908-0EE3F43352CB}" srcOrd="0" destOrd="0" presId="urn:microsoft.com/office/officeart/2005/8/layout/arrow5"/>
    <dgm:cxn modelId="{EDAB296D-9F06-4447-9380-E62EDAA4E052}" srcId="{4F62F2DA-D7F2-4FF6-84BA-5F139A7912D1}" destId="{A9D8C663-B01E-42D0-8826-371D7A3AFA6E}" srcOrd="2" destOrd="0" parTransId="{5044CA63-D882-4961-B664-5225FA21EBE0}" sibTransId="{D0EE5823-5588-46CF-998D-C6D253B2A90B}"/>
    <dgm:cxn modelId="{7F613E3E-5A35-4EDF-996D-1C1A7AC2C68A}" type="presOf" srcId="{5967A42A-992F-4FDA-A7BF-040A6ACCB03C}" destId="{3DCA436E-A06E-419C-933D-824314FA18DD}" srcOrd="0" destOrd="0" presId="urn:microsoft.com/office/officeart/2005/8/layout/arrow5"/>
    <dgm:cxn modelId="{BCA54C76-07AE-4A1B-B8AF-A549CC926EAF}" srcId="{4F62F2DA-D7F2-4FF6-84BA-5F139A7912D1}" destId="{B13EC5CF-C62E-4A1A-AFF1-DA503C372747}" srcOrd="4" destOrd="0" parTransId="{250B1E8C-3A8B-4C05-B652-E4188FE4F78F}" sibTransId="{FB68FE19-9F2E-486B-80A5-07A8B5F267F1}"/>
    <dgm:cxn modelId="{D8E51D10-1C86-4C49-B582-0876726AF5A4}" srcId="{4F62F2DA-D7F2-4FF6-84BA-5F139A7912D1}" destId="{5967A42A-992F-4FDA-A7BF-040A6ACCB03C}" srcOrd="1" destOrd="0" parTransId="{A03DAD7C-77BC-4D6F-8EC5-F2C93B21D176}" sibTransId="{42ABD298-0EE6-4B76-B809-8A6DA6D143D8}"/>
    <dgm:cxn modelId="{AFEA0CF8-0099-426C-B295-95425605C3C4}" type="presParOf" srcId="{9DE0F8F4-36B0-4743-B908-0EE3F43352CB}" destId="{71D4558D-159A-47DE-A94F-521C32D12BF0}" srcOrd="0" destOrd="0" presId="urn:microsoft.com/office/officeart/2005/8/layout/arrow5"/>
    <dgm:cxn modelId="{CB023674-277B-4707-AEE0-9C35DCF4AF85}" type="presParOf" srcId="{9DE0F8F4-36B0-4743-B908-0EE3F43352CB}" destId="{3DCA436E-A06E-419C-933D-824314FA18DD}" srcOrd="1" destOrd="0" presId="urn:microsoft.com/office/officeart/2005/8/layout/arrow5"/>
    <dgm:cxn modelId="{B2A91065-5FB7-4C59-9F1D-0601135B53B2}" type="presParOf" srcId="{9DE0F8F4-36B0-4743-B908-0EE3F43352CB}" destId="{41603B25-B9A7-46D0-887C-18FC2BCE93AA}" srcOrd="2" destOrd="0" presId="urn:microsoft.com/office/officeart/2005/8/layout/arrow5"/>
    <dgm:cxn modelId="{43954997-E232-46F9-926A-F2DD6BCF4218}" type="presParOf" srcId="{9DE0F8F4-36B0-4743-B908-0EE3F43352CB}" destId="{03A77CC1-2883-44E9-A927-23D8D86A498B}" srcOrd="3" destOrd="0" presId="urn:microsoft.com/office/officeart/2005/8/layout/arrow5"/>
    <dgm:cxn modelId="{77E46F2C-D4FD-4280-8844-BA9B90A7AA89}" type="presParOf" srcId="{9DE0F8F4-36B0-4743-B908-0EE3F43352CB}" destId="{AB6E8487-3FDE-4982-AEDD-44690A8ABD93}" srcOrd="4" destOrd="0" presId="urn:microsoft.com/office/officeart/2005/8/layout/arrow5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4558D-159A-47DE-A94F-521C32D12BF0}">
      <dsp:nvSpPr>
        <dsp:cNvPr id="0" name=""/>
        <dsp:cNvSpPr/>
      </dsp:nvSpPr>
      <dsp:spPr>
        <a:xfrm>
          <a:off x="2759257" y="248"/>
          <a:ext cx="2227831" cy="2227831"/>
        </a:xfrm>
        <a:prstGeom prst="downArrow">
          <a:avLst>
            <a:gd name="adj1" fmla="val 50000"/>
            <a:gd name="adj2" fmla="val 35000"/>
          </a:avLst>
        </a:prstGeom>
        <a:solidFill>
          <a:schemeClr val="bg1"/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Mortal Kombat 2" panose="02000000000000000000" pitchFamily="2" charset="0"/>
            </a:rPr>
            <a:t>Special Moves</a:t>
          </a:r>
          <a:endParaRPr lang="en-US" sz="1200" kern="1200" dirty="0">
            <a:latin typeface="Mortal Kombat 2" panose="02000000000000000000" pitchFamily="2" charset="0"/>
          </a:endParaRPr>
        </a:p>
      </dsp:txBody>
      <dsp:txXfrm>
        <a:off x="3316215" y="248"/>
        <a:ext cx="1113915" cy="1837961"/>
      </dsp:txXfrm>
    </dsp:sp>
    <dsp:sp modelId="{3DCA436E-A06E-419C-933D-824314FA18DD}">
      <dsp:nvSpPr>
        <dsp:cNvPr id="0" name=""/>
        <dsp:cNvSpPr/>
      </dsp:nvSpPr>
      <dsp:spPr>
        <a:xfrm rot="4320000">
          <a:off x="4631129" y="1360242"/>
          <a:ext cx="2227831" cy="2227831"/>
        </a:xfrm>
        <a:prstGeom prst="downArrow">
          <a:avLst>
            <a:gd name="adj1" fmla="val 50000"/>
            <a:gd name="adj2" fmla="val 35000"/>
          </a:avLst>
        </a:prstGeom>
        <a:solidFill>
          <a:schemeClr val="bg1"/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Mortal Kombat 2" panose="02000000000000000000" pitchFamily="2" charset="0"/>
            </a:rPr>
            <a:t>Bugs?</a:t>
          </a:r>
          <a:endParaRPr lang="en-US" sz="1200" kern="1200" dirty="0">
            <a:latin typeface="Mortal Kombat 2" panose="02000000000000000000" pitchFamily="2" charset="0"/>
          </a:endParaRPr>
        </a:p>
      </dsp:txBody>
      <dsp:txXfrm rot="-5400000">
        <a:off x="5011458" y="1856962"/>
        <a:ext cx="1837961" cy="1113915"/>
      </dsp:txXfrm>
    </dsp:sp>
    <dsp:sp modelId="{41603B25-B9A7-46D0-887C-18FC2BCE93AA}">
      <dsp:nvSpPr>
        <dsp:cNvPr id="0" name=""/>
        <dsp:cNvSpPr/>
      </dsp:nvSpPr>
      <dsp:spPr>
        <a:xfrm rot="8640000">
          <a:off x="3916138" y="3560759"/>
          <a:ext cx="2227831" cy="2227831"/>
        </a:xfrm>
        <a:prstGeom prst="downArrow">
          <a:avLst>
            <a:gd name="adj1" fmla="val 50000"/>
            <a:gd name="adj2" fmla="val 35000"/>
          </a:avLst>
        </a:prstGeom>
        <a:solidFill>
          <a:schemeClr val="bg1"/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Mortal Kombat 2" panose="02000000000000000000" pitchFamily="2" charset="0"/>
            </a:rPr>
            <a:t>Fatality</a:t>
          </a:r>
          <a:endParaRPr lang="en-US" sz="1200" kern="1200" dirty="0">
            <a:latin typeface="Mortal Kombat 2" panose="02000000000000000000" pitchFamily="2" charset="0"/>
          </a:endParaRPr>
        </a:p>
      </dsp:txBody>
      <dsp:txXfrm rot="10800000">
        <a:off x="4587676" y="3913400"/>
        <a:ext cx="1113915" cy="1837961"/>
      </dsp:txXfrm>
    </dsp:sp>
    <dsp:sp modelId="{03A77CC1-2883-44E9-A927-23D8D86A498B}">
      <dsp:nvSpPr>
        <dsp:cNvPr id="0" name=""/>
        <dsp:cNvSpPr/>
      </dsp:nvSpPr>
      <dsp:spPr>
        <a:xfrm rot="12960000">
          <a:off x="1602377" y="3560759"/>
          <a:ext cx="2227831" cy="2227831"/>
        </a:xfrm>
        <a:prstGeom prst="downArrow">
          <a:avLst>
            <a:gd name="adj1" fmla="val 50000"/>
            <a:gd name="adj2" fmla="val 35000"/>
          </a:avLst>
        </a:prstGeom>
        <a:solidFill>
          <a:schemeClr val="bg1"/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Mortal Kombat 2" panose="02000000000000000000" pitchFamily="2" charset="0"/>
            </a:rPr>
            <a:t>PS4/Xbox Controller</a:t>
          </a:r>
          <a:endParaRPr lang="en-US" sz="1200" kern="1200" dirty="0">
            <a:latin typeface="Mortal Kombat 2" panose="02000000000000000000" pitchFamily="2" charset="0"/>
          </a:endParaRPr>
        </a:p>
      </dsp:txBody>
      <dsp:txXfrm rot="10800000">
        <a:off x="2044755" y="3913400"/>
        <a:ext cx="1113915" cy="1837961"/>
      </dsp:txXfrm>
    </dsp:sp>
    <dsp:sp modelId="{AB6E8487-3FDE-4982-AEDD-44690A8ABD93}">
      <dsp:nvSpPr>
        <dsp:cNvPr id="0" name=""/>
        <dsp:cNvSpPr/>
      </dsp:nvSpPr>
      <dsp:spPr>
        <a:xfrm rot="17280000">
          <a:off x="887386" y="1360242"/>
          <a:ext cx="2227831" cy="2227831"/>
        </a:xfrm>
        <a:prstGeom prst="downArrow">
          <a:avLst>
            <a:gd name="adj1" fmla="val 50000"/>
            <a:gd name="adj2" fmla="val 35000"/>
          </a:avLst>
        </a:prstGeom>
        <a:solidFill>
          <a:schemeClr val="bg1"/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Mortal Kombat 2" panose="02000000000000000000" pitchFamily="2" charset="0"/>
            </a:rPr>
            <a:t>Collision</a:t>
          </a:r>
          <a:endParaRPr lang="en-US" sz="1200" kern="1200" dirty="0">
            <a:latin typeface="Mortal Kombat 2" panose="02000000000000000000" pitchFamily="2" charset="0"/>
          </a:endParaRPr>
        </a:p>
      </dsp:txBody>
      <dsp:txXfrm rot="5400000">
        <a:off x="896927" y="1856962"/>
        <a:ext cx="1837961" cy="11139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AB3A824-1A51-4B26-AD58-A6D8E14F6C04}" type="datetimeFigureOut">
              <a:rPr lang="en-US" noProof="0" smtClean="0"/>
              <a:t>3/1/2019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3/1/2019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3/1/2019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3/1/2019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3/1/2019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3/1/2019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3/1/2019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CBC1C18-307B-4F68-A007-B5B542270E8D}" type="datetimeFigureOut">
              <a:rPr lang="en-US" noProof="0" smtClean="0"/>
              <a:t>3/1/2019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effectLst>
            <a:outerShdw sx="1000" sy="1000" algn="ctr" rotWithShape="0">
              <a:srgbClr val="000000"/>
            </a:outerShdw>
            <a:reflection endPos="0" dir="5400000" sy="-100000" algn="bl" rotWithShape="0"/>
          </a:effectLst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84136" cy="5571066"/>
          </a:xfrm>
          <a:prstGeom prst="rect">
            <a:avLst/>
          </a:prstGeom>
        </p:spPr>
        <p:txBody>
          <a:bodyPr lIns="0" rIns="180000">
            <a:normAutofit/>
          </a:bodyPr>
          <a:lstStyle/>
          <a:p>
            <a:r>
              <a:rPr lang="en-US" sz="6600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CES-22</a:t>
            </a:r>
            <a:r>
              <a:rPr lang="en-US" sz="7200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/>
            </a:r>
            <a:br>
              <a:rPr lang="en-US" sz="7200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</a:br>
            <a:r>
              <a:rPr lang="en-US" sz="2800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POO/Comp21</a:t>
            </a:r>
            <a:endParaRPr lang="en-US" sz="2800" b="1" dirty="0">
              <a:solidFill>
                <a:schemeClr val="tx1"/>
              </a:solidFill>
              <a:latin typeface="Mortal Kombat 2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Adriano Soares </a:t>
            </a:r>
          </a:p>
          <a:p>
            <a:r>
              <a:rPr lang="en-US" sz="2800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Matheus Vidal </a:t>
            </a:r>
          </a:p>
          <a:p>
            <a:r>
              <a:rPr lang="en-US" sz="2800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Pedro Alves</a:t>
            </a:r>
            <a:endParaRPr lang="en-US" sz="2800" dirty="0">
              <a:solidFill>
                <a:schemeClr val="tx1"/>
              </a:solidFill>
              <a:latin typeface="Mortal Kombat 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 smtClean="0">
                <a:latin typeface="Mortal Kombat 2" panose="02000000000000000000" pitchFamily="2" charset="0"/>
              </a:rPr>
              <a:t>Steps</a:t>
            </a:r>
            <a:endParaRPr lang="en-US" b="1" dirty="0">
              <a:latin typeface="Mortal Kombat 2" panose="02000000000000000000" pitchFamily="2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048492" y="2804832"/>
            <a:ext cx="2047508" cy="720000"/>
            <a:chOff x="227643" y="2470365"/>
            <a:chExt cx="2047508" cy="720000"/>
          </a:xfrm>
        </p:grpSpPr>
        <p:sp>
          <p:nvSpPr>
            <p:cNvPr id="6" name="Rectangle 5"/>
            <p:cNvSpPr/>
            <p:nvPr/>
          </p:nvSpPr>
          <p:spPr>
            <a:xfrm>
              <a:off x="227643" y="2470365"/>
              <a:ext cx="2047508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TextBox 6"/>
            <p:cNvSpPr txBox="1"/>
            <p:nvPr/>
          </p:nvSpPr>
          <p:spPr>
            <a:xfrm>
              <a:off x="227643" y="2470365"/>
              <a:ext cx="2047508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lvl="0" algn="ctr" defTabSz="9334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2100" kern="1200" noProof="0" dirty="0" smtClean="0">
                  <a:latin typeface="Mortal Kombat 2" panose="02000000000000000000" pitchFamily="2" charset="0"/>
                </a:rPr>
                <a:t>The Idea</a:t>
              </a:r>
              <a:endParaRPr lang="en-US" sz="2100" kern="1200" noProof="0" dirty="0">
                <a:latin typeface="Mortal Kombat 2" panose="02000000000000000000" pitchFamily="2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9932377" y="4096416"/>
            <a:ext cx="2259623" cy="720000"/>
            <a:chOff x="2421350" y="2470365"/>
            <a:chExt cx="2259623" cy="720000"/>
          </a:xfrm>
        </p:grpSpPr>
        <p:sp>
          <p:nvSpPr>
            <p:cNvPr id="9" name="Rectangle 8"/>
            <p:cNvSpPr/>
            <p:nvPr/>
          </p:nvSpPr>
          <p:spPr>
            <a:xfrm>
              <a:off x="2633465" y="2470365"/>
              <a:ext cx="2047508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TextBox 9"/>
            <p:cNvSpPr txBox="1"/>
            <p:nvPr/>
          </p:nvSpPr>
          <p:spPr>
            <a:xfrm>
              <a:off x="2421350" y="2470365"/>
              <a:ext cx="2047508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lvl="0" algn="ctr" defTabSz="9334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2100" kern="1200" noProof="0" dirty="0" smtClean="0">
                  <a:latin typeface="Mortal Kombat 2" panose="02000000000000000000" pitchFamily="2" charset="0"/>
                </a:rPr>
                <a:t>Planning</a:t>
              </a:r>
              <a:endParaRPr lang="en-US" sz="2100" kern="1200" noProof="0" dirty="0">
                <a:latin typeface="Mortal Kombat 2" panose="02000000000000000000" pitchFamily="2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932377" y="2444832"/>
            <a:ext cx="2047508" cy="720000"/>
            <a:chOff x="5039287" y="2470365"/>
            <a:chExt cx="2047508" cy="720000"/>
          </a:xfrm>
        </p:grpSpPr>
        <p:sp>
          <p:nvSpPr>
            <p:cNvPr id="12" name="Rectangle 11"/>
            <p:cNvSpPr/>
            <p:nvPr/>
          </p:nvSpPr>
          <p:spPr>
            <a:xfrm>
              <a:off x="5039287" y="2470365"/>
              <a:ext cx="2047508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TextBox 12"/>
            <p:cNvSpPr txBox="1"/>
            <p:nvPr/>
          </p:nvSpPr>
          <p:spPr>
            <a:xfrm>
              <a:off x="5039287" y="2470365"/>
              <a:ext cx="2047508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2100" kern="1200" noProof="0" dirty="0" smtClean="0">
                  <a:latin typeface="Mortal Kombat 2" panose="02000000000000000000" pitchFamily="2" charset="0"/>
                </a:rPr>
                <a:t>programming</a:t>
              </a:r>
              <a:endParaRPr lang="en-US" sz="2100" kern="1200" noProof="0" dirty="0">
                <a:latin typeface="Mortal Kombat 2" panose="02000000000000000000" pitchFamily="2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880498" y="1310495"/>
            <a:ext cx="2047508" cy="720000"/>
            <a:chOff x="7445110" y="2470365"/>
            <a:chExt cx="2047508" cy="720000"/>
          </a:xfrm>
        </p:grpSpPr>
        <p:sp>
          <p:nvSpPr>
            <p:cNvPr id="15" name="Rectangle 14"/>
            <p:cNvSpPr/>
            <p:nvPr/>
          </p:nvSpPr>
          <p:spPr>
            <a:xfrm>
              <a:off x="7445110" y="2470365"/>
              <a:ext cx="2047508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TextBox 15"/>
            <p:cNvSpPr txBox="1"/>
            <p:nvPr/>
          </p:nvSpPr>
          <p:spPr>
            <a:xfrm>
              <a:off x="7445110" y="2470365"/>
              <a:ext cx="2047508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lvl="0" algn="ctr" defTabSz="9334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2100" kern="1200" noProof="0" dirty="0" smtClean="0">
                  <a:latin typeface="Mortal Kombat 2" panose="02000000000000000000" pitchFamily="2" charset="0"/>
                </a:rPr>
                <a:t>Enjoy!</a:t>
              </a:r>
            </a:p>
            <a:p>
              <a:pPr lvl="0" algn="ctr" defTabSz="9334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endParaRPr lang="en-US" sz="2100" kern="1200" noProof="0" dirty="0"/>
            </a:p>
          </p:txBody>
        </p:sp>
      </p:grpSp>
      <p:sp>
        <p:nvSpPr>
          <p:cNvPr id="17" name="Right Arrow 16"/>
          <p:cNvSpPr/>
          <p:nvPr/>
        </p:nvSpPr>
        <p:spPr>
          <a:xfrm rot="10800000">
            <a:off x="7914777" y="1891793"/>
            <a:ext cx="863029" cy="27740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8" name="Right Arrow 17"/>
          <p:cNvSpPr/>
          <p:nvPr/>
        </p:nvSpPr>
        <p:spPr>
          <a:xfrm>
            <a:off x="7397393" y="3647326"/>
            <a:ext cx="863029" cy="27740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9" name="Right Arrow 18"/>
          <p:cNvSpPr/>
          <p:nvPr/>
        </p:nvSpPr>
        <p:spPr>
          <a:xfrm rot="16711696">
            <a:off x="9507404" y="2666131"/>
            <a:ext cx="309494" cy="27740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267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EAA8D-9FA6-44DF-B373-F9F0E09DC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2746" y="643467"/>
            <a:ext cx="3996647" cy="5571066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Almost Like mK2</a:t>
            </a:r>
            <a:endParaRPr lang="en-US" b="1" dirty="0">
              <a:solidFill>
                <a:schemeClr val="tx1"/>
              </a:solidFill>
              <a:latin typeface="Mortal Kombat 2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1004" y="4118097"/>
            <a:ext cx="1589544" cy="15513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102" y="4780289"/>
            <a:ext cx="1333804" cy="889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377" y="1573243"/>
            <a:ext cx="6748208" cy="371151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314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41ADA27-F8D7-4034-AACF-0E2C0E2546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3172FA-7FBF-4586-8BAE-F8681B4CC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"/>
            <a:ext cx="12190476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DFCA76-5DF3-4D71-A543-CF57216D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Mortal Kombat 2" panose="02000000000000000000" pitchFamily="2" charset="0"/>
              </a:rPr>
              <a:t>Challenges</a:t>
            </a:r>
            <a:endParaRPr lang="en-US" b="1" dirty="0">
              <a:solidFill>
                <a:srgbClr val="FFFFFF"/>
              </a:solidFill>
              <a:latin typeface="Mortal Kombat 2" panose="02000000000000000000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C82DC8-E7AF-4E0A-B62F-9B79E706D9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EFAA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 descr="Product SmartArt">
            <a:extLst>
              <a:ext uri="{FF2B5EF4-FFF2-40B4-BE49-F238E27FC236}">
                <a16:creationId xmlns:a16="http://schemas.microsoft.com/office/drawing/2014/main" id="{5F324AA3-A8FB-4568-A4CE-E04F36297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6009952"/>
              </p:ext>
            </p:extLst>
          </p:nvPr>
        </p:nvGraphicFramePr>
        <p:xfrm>
          <a:off x="2222826" y="483945"/>
          <a:ext cx="7746347" cy="5788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310" y="2842309"/>
            <a:ext cx="1359210" cy="6986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310" y="3675573"/>
            <a:ext cx="1359210" cy="69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041031" cy="1499616"/>
          </a:xfrm>
          <a:prstGeom prst="rect">
            <a:avLst/>
          </a:prstGeom>
        </p:spPr>
        <p:txBody>
          <a:bodyPr lIns="0" tIns="108000">
            <a:normAutofit/>
          </a:bodyPr>
          <a:lstStyle/>
          <a:p>
            <a:r>
              <a:rPr lang="en-US" sz="5400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Thank you</a:t>
            </a:r>
            <a:endParaRPr lang="en-US" sz="5400" b="1" dirty="0">
              <a:solidFill>
                <a:schemeClr val="tx1"/>
              </a:solidFill>
              <a:latin typeface="Mortal Kombat 2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8981" y="0"/>
            <a:ext cx="486258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 smtClean="0">
                <a:latin typeface="Mortal Kombat 2" panose="02000000000000000000" pitchFamily="2" charset="0"/>
              </a:rPr>
              <a:t>Steps</a:t>
            </a:r>
            <a:endParaRPr lang="en-US" b="1" dirty="0">
              <a:latin typeface="Mortal Kombat 2" panose="02000000000000000000" pitchFamily="2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048492" y="2804832"/>
            <a:ext cx="2047508" cy="720000"/>
            <a:chOff x="227643" y="2470365"/>
            <a:chExt cx="2047508" cy="720000"/>
          </a:xfrm>
        </p:grpSpPr>
        <p:sp>
          <p:nvSpPr>
            <p:cNvPr id="6" name="Rectangle 5"/>
            <p:cNvSpPr/>
            <p:nvPr/>
          </p:nvSpPr>
          <p:spPr>
            <a:xfrm>
              <a:off x="227643" y="2470365"/>
              <a:ext cx="2047508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TextBox 6"/>
            <p:cNvSpPr txBox="1"/>
            <p:nvPr/>
          </p:nvSpPr>
          <p:spPr>
            <a:xfrm>
              <a:off x="227643" y="2470365"/>
              <a:ext cx="2047508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lvl="0" algn="ctr" defTabSz="9334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2100" kern="1200" noProof="0" dirty="0" smtClean="0">
                  <a:latin typeface="Mortal Kombat 2" panose="02000000000000000000" pitchFamily="2" charset="0"/>
                </a:rPr>
                <a:t>The Idea</a:t>
              </a:r>
              <a:endParaRPr lang="en-US" sz="2100" kern="1200" noProof="0" dirty="0">
                <a:latin typeface="Mortal Kombat 2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727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9EAA8D-9FA6-44DF-B373-F9F0E09DC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269" y="643467"/>
            <a:ext cx="3415612" cy="5571066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Menu</a:t>
            </a:r>
            <a:endParaRPr lang="en-US" b="1" dirty="0">
              <a:solidFill>
                <a:schemeClr val="tx1"/>
              </a:solidFill>
              <a:latin typeface="Mortal Kombat 2" panose="02000000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930" y="4059203"/>
            <a:ext cx="1513246" cy="158954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7923" y="4059203"/>
            <a:ext cx="940014" cy="165137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022"/>
          <a:stretch/>
        </p:blipFill>
        <p:spPr>
          <a:xfrm>
            <a:off x="1418282" y="1376817"/>
            <a:ext cx="6677936" cy="410436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282" y="4152278"/>
            <a:ext cx="953778" cy="122785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269" y="4053110"/>
            <a:ext cx="1216889" cy="64681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934" y="4152278"/>
            <a:ext cx="1185284" cy="125219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153" y="4249029"/>
            <a:ext cx="3068358" cy="25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9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EAA8D-9FA6-44DF-B373-F9F0E09DC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6310" y="643467"/>
            <a:ext cx="3883631" cy="5571066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Choose your fighter</a:t>
            </a:r>
            <a:endParaRPr lang="en-US" b="1" dirty="0">
              <a:solidFill>
                <a:schemeClr val="tx1"/>
              </a:solidFill>
              <a:latin typeface="Mortal Kombat 2" panose="02000000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488" y="4642269"/>
            <a:ext cx="724065" cy="13338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3233" y="5098645"/>
            <a:ext cx="1309784" cy="8774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093" y="1437115"/>
            <a:ext cx="7181796" cy="40397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3648268" y="1630071"/>
            <a:ext cx="494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latin typeface="Mortal Kombat 2" panose="02000000000000000000" pitchFamily="2" charset="0"/>
              </a:rPr>
              <a:t>P1</a:t>
            </a:r>
            <a:endParaRPr lang="pt-BR" sz="2000" dirty="0">
              <a:latin typeface="Mortal Kombat 2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26052" y="1758820"/>
            <a:ext cx="485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latin typeface="Mortal Kombat 2" panose="02000000000000000000" pitchFamily="2" charset="0"/>
              </a:rPr>
              <a:t>P2</a:t>
            </a:r>
            <a:endParaRPr lang="pt-BR" sz="2000" dirty="0">
              <a:latin typeface="Mortal Kombat 2" panose="02000000000000000000" pitchFamily="2" charset="0"/>
            </a:endParaRPr>
          </a:p>
        </p:txBody>
      </p:sp>
      <p:sp>
        <p:nvSpPr>
          <p:cNvPr id="6" name="Down Arrow 5"/>
          <p:cNvSpPr/>
          <p:nvPr/>
        </p:nvSpPr>
        <p:spPr>
          <a:xfrm>
            <a:off x="3741576" y="2030181"/>
            <a:ext cx="306791" cy="19594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Down Arrow 10"/>
          <p:cNvSpPr/>
          <p:nvPr/>
        </p:nvSpPr>
        <p:spPr>
          <a:xfrm>
            <a:off x="5215812" y="2158930"/>
            <a:ext cx="305673" cy="193928"/>
          </a:xfrm>
          <a:prstGeom prst="downArrow">
            <a:avLst/>
          </a:prstGeom>
          <a:solidFill>
            <a:srgbClr val="0869D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452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EAA8D-9FA6-44DF-B373-F9F0E09DC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2746" y="643467"/>
            <a:ext cx="3996647" cy="5571066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Mortal Kombat 2" panose="02000000000000000000" pitchFamily="2" charset="0"/>
              </a:rPr>
              <a:t>Scenarios</a:t>
            </a:r>
            <a:endParaRPr lang="en-US" b="1" dirty="0">
              <a:solidFill>
                <a:schemeClr val="tx1"/>
              </a:solidFill>
              <a:latin typeface="Mortal Kombat 2" panose="02000000000000000000" pitchFamily="2" charset="0"/>
            </a:endParaRPr>
          </a:p>
        </p:txBody>
      </p:sp>
      <p:pic>
        <p:nvPicPr>
          <p:cNvPr id="4098" name="Picture 2" descr="https://lh3.googleusercontent.com/U2_XZcYE0jtK7h-1EpHHRqu44VpRzzpl9LsxswGp52AgrZ6S3U7H_ybmKPRC1IgjgYRy2wzkT5PGon5FeORSXb1VVE2Ek9_ywGorWSatxxcgJluvXfgj280ohCIC8oWoeXakhZClFp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036" y="1343394"/>
            <a:ext cx="7075521" cy="442441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1004" y="4118097"/>
            <a:ext cx="1589544" cy="15513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102" y="4780289"/>
            <a:ext cx="1333804" cy="88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85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 smtClean="0">
                <a:latin typeface="Mortal Kombat 2" panose="02000000000000000000" pitchFamily="2" charset="0"/>
              </a:rPr>
              <a:t>Steps</a:t>
            </a:r>
            <a:endParaRPr lang="en-US" b="1" dirty="0">
              <a:latin typeface="Mortal Kombat 2" panose="02000000000000000000" pitchFamily="2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048492" y="2804832"/>
            <a:ext cx="2047508" cy="720000"/>
            <a:chOff x="227643" y="2470365"/>
            <a:chExt cx="2047508" cy="720000"/>
          </a:xfrm>
        </p:grpSpPr>
        <p:sp>
          <p:nvSpPr>
            <p:cNvPr id="6" name="Rectangle 5"/>
            <p:cNvSpPr/>
            <p:nvPr/>
          </p:nvSpPr>
          <p:spPr>
            <a:xfrm>
              <a:off x="227643" y="2470365"/>
              <a:ext cx="2047508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TextBox 6"/>
            <p:cNvSpPr txBox="1"/>
            <p:nvPr/>
          </p:nvSpPr>
          <p:spPr>
            <a:xfrm>
              <a:off x="227643" y="2470365"/>
              <a:ext cx="2047508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lvl="0" algn="ctr" defTabSz="9334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2100" kern="1200" noProof="0" dirty="0" smtClean="0">
                  <a:latin typeface="Mortal Kombat 2" panose="02000000000000000000" pitchFamily="2" charset="0"/>
                </a:rPr>
                <a:t>The Idea</a:t>
              </a:r>
              <a:endParaRPr lang="en-US" sz="2100" kern="1200" noProof="0" dirty="0">
                <a:latin typeface="Mortal Kombat 2" panose="02000000000000000000" pitchFamily="2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9932377" y="4096416"/>
            <a:ext cx="2259623" cy="720000"/>
            <a:chOff x="2421350" y="2470365"/>
            <a:chExt cx="2259623" cy="720000"/>
          </a:xfrm>
        </p:grpSpPr>
        <p:sp>
          <p:nvSpPr>
            <p:cNvPr id="9" name="Rectangle 8"/>
            <p:cNvSpPr/>
            <p:nvPr/>
          </p:nvSpPr>
          <p:spPr>
            <a:xfrm>
              <a:off x="2633465" y="2470365"/>
              <a:ext cx="2047508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TextBox 9"/>
            <p:cNvSpPr txBox="1"/>
            <p:nvPr/>
          </p:nvSpPr>
          <p:spPr>
            <a:xfrm>
              <a:off x="2421350" y="2470365"/>
              <a:ext cx="2047508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lvl="0" algn="ctr" defTabSz="9334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2100" kern="1200" noProof="0" dirty="0" smtClean="0">
                  <a:latin typeface="Mortal Kombat 2" panose="02000000000000000000" pitchFamily="2" charset="0"/>
                </a:rPr>
                <a:t>Planning</a:t>
              </a:r>
              <a:endParaRPr lang="en-US" sz="2100" kern="1200" noProof="0" dirty="0">
                <a:latin typeface="Mortal Kombat 2" panose="02000000000000000000" pitchFamily="2" charset="0"/>
              </a:endParaRPr>
            </a:p>
          </p:txBody>
        </p:sp>
      </p:grpSp>
      <p:sp>
        <p:nvSpPr>
          <p:cNvPr id="12" name="Rectangle 11"/>
          <p:cNvSpPr/>
          <p:nvPr/>
        </p:nvSpPr>
        <p:spPr>
          <a:xfrm>
            <a:off x="9932377" y="2444832"/>
            <a:ext cx="2047508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" name="Right Arrow 2"/>
          <p:cNvSpPr/>
          <p:nvPr/>
        </p:nvSpPr>
        <p:spPr>
          <a:xfrm>
            <a:off x="7397393" y="3647326"/>
            <a:ext cx="863029" cy="27740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55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0910" y="4063735"/>
            <a:ext cx="685956" cy="16894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7816" y="4101843"/>
            <a:ext cx="673253" cy="16132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76" y="414337"/>
            <a:ext cx="6648450" cy="602932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D79EAA8D-9FA6-44DF-B373-F9F0E09DC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2746" y="643467"/>
            <a:ext cx="3996647" cy="5571066"/>
          </a:xfrm>
        </p:spPr>
        <p:txBody>
          <a:bodyPr>
            <a:normAutofit/>
          </a:bodyPr>
          <a:lstStyle/>
          <a:p>
            <a:pPr algn="ctr"/>
            <a:r>
              <a:rPr lang="en-US" b="1" dirty="0" err="1" smtClean="0">
                <a:solidFill>
                  <a:schemeClr val="tx1"/>
                </a:solidFill>
                <a:latin typeface="Mortal Kombat 2" panose="02000000000000000000" pitchFamily="2" charset="0"/>
              </a:rPr>
              <a:t>PLanning</a:t>
            </a:r>
            <a:endParaRPr lang="en-US" b="1" dirty="0">
              <a:solidFill>
                <a:schemeClr val="tx1"/>
              </a:solidFill>
              <a:latin typeface="Mortal Kombat 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08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 smtClean="0">
                <a:latin typeface="Mortal Kombat 2" panose="02000000000000000000" pitchFamily="2" charset="0"/>
              </a:rPr>
              <a:t>Steps</a:t>
            </a:r>
            <a:endParaRPr lang="en-US" b="1" dirty="0">
              <a:latin typeface="Mortal Kombat 2" panose="02000000000000000000" pitchFamily="2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048492" y="2804832"/>
            <a:ext cx="2047508" cy="720000"/>
            <a:chOff x="227643" y="2470365"/>
            <a:chExt cx="2047508" cy="720000"/>
          </a:xfrm>
        </p:grpSpPr>
        <p:sp>
          <p:nvSpPr>
            <p:cNvPr id="6" name="Rectangle 5"/>
            <p:cNvSpPr/>
            <p:nvPr/>
          </p:nvSpPr>
          <p:spPr>
            <a:xfrm>
              <a:off x="227643" y="2470365"/>
              <a:ext cx="2047508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TextBox 6"/>
            <p:cNvSpPr txBox="1"/>
            <p:nvPr/>
          </p:nvSpPr>
          <p:spPr>
            <a:xfrm>
              <a:off x="227643" y="2470365"/>
              <a:ext cx="2047508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lvl="0" algn="ctr" defTabSz="9334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2100" kern="1200" noProof="0" dirty="0" smtClean="0">
                  <a:latin typeface="Mortal Kombat 2" panose="02000000000000000000" pitchFamily="2" charset="0"/>
                </a:rPr>
                <a:t>The Idea</a:t>
              </a:r>
              <a:endParaRPr lang="en-US" sz="2100" kern="1200" noProof="0" dirty="0">
                <a:latin typeface="Mortal Kombat 2" panose="02000000000000000000" pitchFamily="2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9932377" y="4096416"/>
            <a:ext cx="2259623" cy="720000"/>
            <a:chOff x="2421350" y="2470365"/>
            <a:chExt cx="2259623" cy="720000"/>
          </a:xfrm>
        </p:grpSpPr>
        <p:sp>
          <p:nvSpPr>
            <p:cNvPr id="9" name="Rectangle 8"/>
            <p:cNvSpPr/>
            <p:nvPr/>
          </p:nvSpPr>
          <p:spPr>
            <a:xfrm>
              <a:off x="2633465" y="2470365"/>
              <a:ext cx="2047508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TextBox 9"/>
            <p:cNvSpPr txBox="1"/>
            <p:nvPr/>
          </p:nvSpPr>
          <p:spPr>
            <a:xfrm>
              <a:off x="2421350" y="2470365"/>
              <a:ext cx="2047508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lvl="0" algn="ctr" defTabSz="9334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2100" kern="1200" noProof="0" dirty="0" smtClean="0">
                  <a:latin typeface="Mortal Kombat 2" panose="02000000000000000000" pitchFamily="2" charset="0"/>
                </a:rPr>
                <a:t>Planning</a:t>
              </a:r>
              <a:endParaRPr lang="en-US" sz="2100" kern="1200" noProof="0" dirty="0">
                <a:latin typeface="Mortal Kombat 2" panose="02000000000000000000" pitchFamily="2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932377" y="2444832"/>
            <a:ext cx="2047508" cy="720000"/>
            <a:chOff x="5039287" y="2470365"/>
            <a:chExt cx="2047508" cy="720000"/>
          </a:xfrm>
        </p:grpSpPr>
        <p:sp>
          <p:nvSpPr>
            <p:cNvPr id="12" name="Rectangle 11"/>
            <p:cNvSpPr/>
            <p:nvPr/>
          </p:nvSpPr>
          <p:spPr>
            <a:xfrm>
              <a:off x="5039287" y="2470365"/>
              <a:ext cx="2047508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TextBox 12"/>
            <p:cNvSpPr txBox="1"/>
            <p:nvPr/>
          </p:nvSpPr>
          <p:spPr>
            <a:xfrm>
              <a:off x="5039287" y="2470365"/>
              <a:ext cx="2047508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2100" kern="1200" noProof="0" dirty="0" smtClean="0">
                  <a:latin typeface="Mortal Kombat 2" panose="02000000000000000000" pitchFamily="2" charset="0"/>
                </a:rPr>
                <a:t>programming</a:t>
              </a:r>
              <a:endParaRPr lang="en-US" sz="2100" kern="1200" noProof="0" dirty="0">
                <a:latin typeface="Mortal Kombat 2" panose="02000000000000000000" pitchFamily="2" charset="0"/>
              </a:endParaRPr>
            </a:p>
          </p:txBody>
        </p:sp>
      </p:grpSp>
      <p:sp>
        <p:nvSpPr>
          <p:cNvPr id="17" name="Right Arrow 16"/>
          <p:cNvSpPr/>
          <p:nvPr/>
        </p:nvSpPr>
        <p:spPr>
          <a:xfrm rot="16711696">
            <a:off x="9507404" y="2666131"/>
            <a:ext cx="309494" cy="27740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8" name="Right Arrow 17"/>
          <p:cNvSpPr/>
          <p:nvPr/>
        </p:nvSpPr>
        <p:spPr>
          <a:xfrm>
            <a:off x="7397393" y="3647326"/>
            <a:ext cx="863029" cy="27740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34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6213" y="3907300"/>
            <a:ext cx="711362" cy="2121383"/>
          </a:xfrm>
          <a:prstGeom prst="rect">
            <a:avLst/>
          </a:prstGeom>
        </p:spPr>
      </p:pic>
      <p:pic>
        <p:nvPicPr>
          <p:cNvPr id="5126" name="Picture 6" descr="Imagem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182" y="605312"/>
            <a:ext cx="8156608" cy="322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1676" y="4402713"/>
            <a:ext cx="762174" cy="16259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485" y="3527941"/>
            <a:ext cx="5541191" cy="2053935"/>
          </a:xfrm>
          <a:prstGeom prst="rect">
            <a:avLst/>
          </a:prstGeom>
        </p:spPr>
      </p:pic>
      <p:pic>
        <p:nvPicPr>
          <p:cNvPr id="5128" name="Picture 8" descr="Imagem relacionad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982" y="3682497"/>
            <a:ext cx="3387174" cy="174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057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0F7A41-B1D0-4876-B6D4-D0473498FCF9}">
  <ds:schemaRefs>
    <ds:schemaRef ds:uri="71af3243-3dd4-4a8d-8c0d-dd76da1f02a5"/>
    <ds:schemaRef ds:uri="http://www.w3.org/XML/1998/namespace"/>
    <ds:schemaRef ds:uri="http://purl.org/dc/terms/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Retail Integral design</Template>
  <TotalTime>0</TotalTime>
  <Words>48</Words>
  <Application>Microsoft Office PowerPoint</Application>
  <PresentationFormat>Widescreen</PresentationFormat>
  <Paragraphs>32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Mortal Kombat 2</vt:lpstr>
      <vt:lpstr>Tw Cen MT</vt:lpstr>
      <vt:lpstr>Tw Cen MT Condensed</vt:lpstr>
      <vt:lpstr>Wingdings 3</vt:lpstr>
      <vt:lpstr>Integral</vt:lpstr>
      <vt:lpstr>CES-22 POO/Comp21</vt:lpstr>
      <vt:lpstr>Steps</vt:lpstr>
      <vt:lpstr>Menu</vt:lpstr>
      <vt:lpstr>Choose your fighter</vt:lpstr>
      <vt:lpstr>Scenarios</vt:lpstr>
      <vt:lpstr>Steps</vt:lpstr>
      <vt:lpstr>PLanning</vt:lpstr>
      <vt:lpstr>Steps</vt:lpstr>
      <vt:lpstr>PowerPoint Presentation</vt:lpstr>
      <vt:lpstr>Steps</vt:lpstr>
      <vt:lpstr>Almost Like mK2</vt:lpstr>
      <vt:lpstr>Challenges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2019-02-26T22:58:33Z</dcterms:created>
  <dcterms:modified xsi:type="dcterms:W3CDTF">2019-03-01T12:07:06Z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